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p:scale>
          <a:sx n="81" d="100"/>
          <a:sy n="81" d="100"/>
        </p:scale>
        <p:origin x="-138"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419966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73914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33085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A2D45D6-C0A5-4BA8-A857-3E169596AE6E}" type="datetimeFigureOut">
              <a:rPr lang="en-US" smtClean="0"/>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62134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A2D45D6-C0A5-4BA8-A857-3E169596AE6E}" type="datetimeFigureOut">
              <a:rPr lang="en-US" smtClean="0"/>
              <a:t>9/24/2021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349364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A2D45D6-C0A5-4BA8-A857-3E169596AE6E}" type="datetimeFigureOut">
              <a:rPr lang="en-US" smtClean="0"/>
              <a:t>9/24/2021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4207242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2D45D6-C0A5-4BA8-A857-3E169596AE6E}" type="datetimeFigureOut">
              <a:rPr lang="en-US" smtClean="0"/>
              <a:t>9/24/2021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462726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2D45D6-C0A5-4BA8-A857-3E169596AE6E}" type="datetimeFigureOut">
              <a:rPr lang="en-US" smtClean="0"/>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996800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2D45D6-C0A5-4BA8-A857-3E169596AE6E}" type="datetimeFigureOut">
              <a:rPr lang="en-US" smtClean="0"/>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393895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496799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65780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871224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03642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4033416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2803888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2D45D6-C0A5-4BA8-A857-3E169596AE6E}" type="datetimeFigureOut">
              <a:rPr lang="en-US" smtClean="0"/>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64C270-12F8-4153-9AD5-3859C4550E25}" type="slidenum">
              <a:rPr lang="en-US" smtClean="0"/>
              <a:t>‹#›</a:t>
            </a:fld>
            <a:endParaRPr lang="en-US"/>
          </a:p>
        </p:txBody>
      </p:sp>
    </p:spTree>
    <p:extLst>
      <p:ext uri="{BB962C8B-B14F-4D97-AF65-F5344CB8AC3E}">
        <p14:creationId xmlns:p14="http://schemas.microsoft.com/office/powerpoint/2010/main" val="170786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A2D45D6-C0A5-4BA8-A857-3E169596AE6E}" type="datetimeFigureOut">
              <a:rPr lang="en-US" smtClean="0"/>
              <a:t>9/24/2021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464C270-12F8-4153-9AD5-3859C4550E25}" type="slidenum">
              <a:rPr lang="en-US" smtClean="0"/>
              <a:t>‹#›</a:t>
            </a:fld>
            <a:endParaRPr lang="en-US"/>
          </a:p>
        </p:txBody>
      </p:sp>
    </p:spTree>
    <p:extLst>
      <p:ext uri="{BB962C8B-B14F-4D97-AF65-F5344CB8AC3E}">
        <p14:creationId xmlns:p14="http://schemas.microsoft.com/office/powerpoint/2010/main" val="41815747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a:latin typeface="Times New Roman" pitchFamily="18" charset="0"/>
                <a:cs typeface="Times New Roman" pitchFamily="18" charset="0"/>
              </a:rPr>
              <a:t>Heath Policy Implementation</a:t>
            </a:r>
          </a:p>
        </p:txBody>
      </p:sp>
      <p:sp>
        <p:nvSpPr>
          <p:cNvPr id="3" name="Subtitle 2"/>
          <p:cNvSpPr>
            <a:spLocks noGrp="1"/>
          </p:cNvSpPr>
          <p:nvPr>
            <p:ph type="subTitle" idx="1"/>
          </p:nvPr>
        </p:nvSpPr>
        <p:spPr/>
        <p:txBody>
          <a:bodyPr>
            <a:normAutofit lnSpcReduction="10000"/>
          </a:bodyPr>
          <a:lstStyle/>
          <a:p>
            <a:r>
              <a:rPr lang="en-US" sz="3200" dirty="0">
                <a:latin typeface="Times New Roman" pitchFamily="18" charset="0"/>
                <a:cs typeface="Times New Roman" pitchFamily="18" charset="0"/>
              </a:rPr>
              <a:t>Student’s Name</a:t>
            </a:r>
          </a:p>
          <a:p>
            <a:r>
              <a:rPr lang="en-US" sz="3200" dirty="0">
                <a:latin typeface="Times New Roman" pitchFamily="18" charset="0"/>
                <a:cs typeface="Times New Roman" pitchFamily="18" charset="0"/>
              </a:rPr>
              <a:t>Institutional Affiliation</a:t>
            </a:r>
          </a:p>
          <a:p>
            <a:endParaRPr lang="en-US" sz="3200" dirty="0"/>
          </a:p>
        </p:txBody>
      </p:sp>
    </p:spTree>
    <p:extLst>
      <p:ext uri="{BB962C8B-B14F-4D97-AF65-F5344CB8AC3E}">
        <p14:creationId xmlns:p14="http://schemas.microsoft.com/office/powerpoint/2010/main" val="2191651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a:latin typeface="Times New Roman" pitchFamily="18" charset="0"/>
                <a:cs typeface="Times New Roman" pitchFamily="18" charset="0"/>
              </a:rPr>
              <a:t>Introduction</a:t>
            </a:r>
            <a:endParaRPr lang="en-US" dirty="0"/>
          </a:p>
        </p:txBody>
      </p:sp>
      <p:sp>
        <p:nvSpPr>
          <p:cNvPr id="3" name="Content Placeholder 2"/>
          <p:cNvSpPr>
            <a:spLocks noGrp="1"/>
          </p:cNvSpPr>
          <p:nvPr>
            <p:ph idx="1"/>
          </p:nvPr>
        </p:nvSpPr>
        <p:spPr>
          <a:xfrm>
            <a:off x="677333" y="2160589"/>
            <a:ext cx="9769373" cy="3880773"/>
          </a:xfrm>
        </p:spPr>
        <p:txBody>
          <a:bodyPr>
            <a:normAutofit/>
          </a:bodyPr>
          <a:lstStyle/>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To improve the performance in a healthcare system, there have to be policies put in place which are meant to be implemented to achieve the desired objective.</a:t>
            </a:r>
          </a:p>
          <a:p>
            <a:r>
              <a:rPr lang="en-US" sz="2000" dirty="0">
                <a:latin typeface="Times New Roman" pitchFamily="18" charset="0"/>
                <a:cs typeface="Times New Roman" pitchFamily="18" charset="0"/>
              </a:rPr>
              <a:t>There are many challenges experienced during the implementation of these policies, and these challenges must be analyzed beforehand.</a:t>
            </a:r>
          </a:p>
          <a:p>
            <a:r>
              <a:rPr lang="en-US" sz="2000" dirty="0">
                <a:latin typeface="Times New Roman" pitchFamily="18" charset="0"/>
                <a:cs typeface="Times New Roman" pitchFamily="18" charset="0"/>
              </a:rPr>
              <a:t>This paper is aimed at examining the politics of policy implementation in the healthcare system.</a:t>
            </a:r>
          </a:p>
          <a:p>
            <a:r>
              <a:rPr lang="en-US" sz="2000" dirty="0">
                <a:latin typeface="Times New Roman" pitchFamily="18" charset="0"/>
                <a:cs typeface="Times New Roman" pitchFamily="18" charset="0"/>
              </a:rPr>
              <a:t>This particularly touches on the management stakeholders and how they can help teams change to realize the policy's objectives.</a:t>
            </a:r>
          </a:p>
        </p:txBody>
      </p:sp>
    </p:spTree>
    <p:extLst>
      <p:ext uri="{BB962C8B-B14F-4D97-AF65-F5344CB8AC3E}">
        <p14:creationId xmlns:p14="http://schemas.microsoft.com/office/powerpoint/2010/main" val="60785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Policy implementation stake holders</a:t>
            </a:r>
          </a:p>
        </p:txBody>
      </p:sp>
      <p:sp>
        <p:nvSpPr>
          <p:cNvPr id="3" name="Content Placeholder 2"/>
          <p:cNvSpPr>
            <a:spLocks noGrp="1"/>
          </p:cNvSpPr>
          <p:nvPr>
            <p:ph idx="1"/>
          </p:nvPr>
        </p:nvSpPr>
        <p:spPr/>
        <p:txBody>
          <a:bodyPr>
            <a:normAutofit/>
          </a:bodyPr>
          <a:lstStyle/>
          <a:p>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Interest groups</a:t>
            </a:r>
          </a:p>
          <a:p>
            <a:r>
              <a:rPr lang="en-US" sz="2000" dirty="0">
                <a:latin typeface="Times New Roman" pitchFamily="18" charset="0"/>
                <a:cs typeface="Times New Roman" pitchFamily="18" charset="0"/>
              </a:rPr>
              <a:t>Political leaders</a:t>
            </a:r>
          </a:p>
          <a:p>
            <a:r>
              <a:rPr lang="en-US" sz="2000" dirty="0">
                <a:latin typeface="Times New Roman" pitchFamily="18" charset="0"/>
                <a:cs typeface="Times New Roman" pitchFamily="18" charset="0"/>
              </a:rPr>
              <a:t>Donors</a:t>
            </a:r>
          </a:p>
          <a:p>
            <a:r>
              <a:rPr lang="en-US" sz="2000" dirty="0">
                <a:latin typeface="Times New Roman" pitchFamily="18" charset="0"/>
                <a:cs typeface="Times New Roman" pitchFamily="18" charset="0"/>
              </a:rPr>
              <a:t>Bureaucracies</a:t>
            </a:r>
          </a:p>
          <a:p>
            <a:r>
              <a:rPr lang="en-US" sz="2000" dirty="0">
                <a:latin typeface="Times New Roman" pitchFamily="18" charset="0"/>
                <a:cs typeface="Times New Roman" pitchFamily="18" charset="0"/>
              </a:rPr>
              <a:t>Financial decision makers </a:t>
            </a:r>
          </a:p>
          <a:p>
            <a:r>
              <a:rPr lang="en-US" sz="2000" dirty="0">
                <a:latin typeface="Times New Roman" pitchFamily="18" charset="0"/>
                <a:cs typeface="Times New Roman" pitchFamily="18" charset="0"/>
              </a:rPr>
              <a:t>Beneficiaries.</a:t>
            </a:r>
          </a:p>
        </p:txBody>
      </p:sp>
    </p:spTree>
    <p:extLst>
      <p:ext uri="{BB962C8B-B14F-4D97-AF65-F5344CB8AC3E}">
        <p14:creationId xmlns:p14="http://schemas.microsoft.com/office/powerpoint/2010/main" val="3075508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The point of the author</a:t>
            </a:r>
          </a:p>
        </p:txBody>
      </p:sp>
      <p:sp>
        <p:nvSpPr>
          <p:cNvPr id="3" name="Content Placeholder 2"/>
          <p:cNvSpPr>
            <a:spLocks noGrp="1"/>
          </p:cNvSpPr>
          <p:nvPr>
            <p:ph idx="1"/>
          </p:nvPr>
        </p:nvSpPr>
        <p:spPr>
          <a:xfrm>
            <a:off x="677333" y="2160589"/>
            <a:ext cx="9894633" cy="3880773"/>
          </a:xfrm>
        </p:spPr>
        <p:txBody>
          <a:bodyPr>
            <a:normAutofit/>
          </a:bodyPr>
          <a:lstStyle/>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The author intends to understand that for health policy implementation to be successful, there have to be many people involved. These people will be there to plan for the implementation beforehand and also manage it.</a:t>
            </a:r>
          </a:p>
          <a:p>
            <a:r>
              <a:rPr lang="en-US" sz="2000" dirty="0">
                <a:latin typeface="Times New Roman" pitchFamily="18" charset="0"/>
                <a:cs typeface="Times New Roman" pitchFamily="18" charset="0"/>
              </a:rPr>
              <a:t>Also those that are responsible with the designing of the health policy can read this article and be enlightened on the implementation challenges to be expected and address them in the design phase.</a:t>
            </a:r>
          </a:p>
          <a:p>
            <a:r>
              <a:rPr lang="en-US" sz="2000" dirty="0">
                <a:latin typeface="Times New Roman" pitchFamily="18" charset="0"/>
                <a:cs typeface="Times New Roman" pitchFamily="18" charset="0"/>
              </a:rPr>
              <a:t>Also, those responsible for designing the health policy can read this article and be enlightened on the implementation challenges to be expected and address them in the design phase.</a:t>
            </a:r>
          </a:p>
        </p:txBody>
      </p:sp>
    </p:spTree>
    <p:extLst>
      <p:ext uri="{BB962C8B-B14F-4D97-AF65-F5344CB8AC3E}">
        <p14:creationId xmlns:p14="http://schemas.microsoft.com/office/powerpoint/2010/main" val="422897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Challenges of implementing a health policy</a:t>
            </a:r>
          </a:p>
        </p:txBody>
      </p:sp>
      <p:sp>
        <p:nvSpPr>
          <p:cNvPr id="3" name="Content Placeholder 2"/>
          <p:cNvSpPr>
            <a:spLocks noGrp="1"/>
          </p:cNvSpPr>
          <p:nvPr>
            <p:ph idx="1"/>
          </p:nvPr>
        </p:nvSpPr>
        <p:spPr>
          <a:xfrm>
            <a:off x="677334" y="2160589"/>
            <a:ext cx="9556430" cy="3880773"/>
          </a:xfrm>
        </p:spPr>
        <p:txBody>
          <a:bodyPr>
            <a:normAutofit fontScale="25000" lnSpcReduction="20000"/>
          </a:bodyPr>
          <a:lstStyle/>
          <a:p>
            <a:endParaRPr lang="en-US" sz="8000" dirty="0">
              <a:latin typeface="Times New Roman" pitchFamily="18" charset="0"/>
              <a:cs typeface="Times New Roman" pitchFamily="18" charset="0"/>
            </a:endParaRPr>
          </a:p>
          <a:p>
            <a:r>
              <a:rPr lang="en-US" sz="8000" dirty="0">
                <a:latin typeface="Times New Roman" pitchFamily="18" charset="0"/>
                <a:cs typeface="Times New Roman" pitchFamily="18" charset="0"/>
              </a:rPr>
              <a:t>There is more to implementing a health policy than just having provided instructions written in a policy document or even have designed a set of standard operating procedures.</a:t>
            </a:r>
          </a:p>
          <a:p>
            <a:r>
              <a:rPr lang="en-US" sz="8000" dirty="0">
                <a:latin typeface="Times New Roman" pitchFamily="18" charset="0"/>
                <a:cs typeface="Times New Roman" pitchFamily="18" charset="0"/>
              </a:rPr>
              <a:t>For health policy implementation to be effective, it demands the separate actions of many individuals to be aggregated and an understanding of how and why the behavior of the individuals consequently reproduces the actions in question.</a:t>
            </a:r>
          </a:p>
          <a:p>
            <a:r>
              <a:rPr lang="en-US" sz="8000" dirty="0">
                <a:latin typeface="Times New Roman" pitchFamily="18" charset="0"/>
                <a:cs typeface="Times New Roman" pitchFamily="18" charset="0"/>
              </a:rPr>
              <a:t>The fact that the ones responsible for the policy implementation are a different set of governmental actors from those responsible for the design of the same policy is a very serious challenge in this very process. This is so because those who design these policies do not understand the perspective of the same implementers.</a:t>
            </a:r>
          </a:p>
          <a:p>
            <a:endParaRPr lang="en-US" sz="8600" dirty="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val="377564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itchFamily="18" charset="0"/>
                <a:cs typeface="Times New Roman" pitchFamily="18" charset="0"/>
              </a:rPr>
              <a:t>Cont.…</a:t>
            </a:r>
            <a:endParaRPr lang="en-US" dirty="0"/>
          </a:p>
        </p:txBody>
      </p:sp>
      <p:sp>
        <p:nvSpPr>
          <p:cNvPr id="3" name="Content Placeholder 2"/>
          <p:cNvSpPr>
            <a:spLocks noGrp="1"/>
          </p:cNvSpPr>
          <p:nvPr>
            <p:ph idx="1"/>
          </p:nvPr>
        </p:nvSpPr>
        <p:spPr>
          <a:xfrm>
            <a:off x="677334" y="2104373"/>
            <a:ext cx="10383148" cy="4753627"/>
          </a:xfrm>
        </p:spPr>
        <p:txBody>
          <a:bodyPr>
            <a:normAutofit fontScale="25000" lnSpcReduction="20000"/>
          </a:bodyPr>
          <a:lstStyle/>
          <a:p>
            <a:pPr lvl="0"/>
            <a:endParaRPr lang="en-US" sz="8000" dirty="0">
              <a:solidFill>
                <a:prstClr val="black"/>
              </a:solidFill>
              <a:latin typeface="Times New Roman" pitchFamily="18" charset="0"/>
              <a:cs typeface="Times New Roman" pitchFamily="18" charset="0"/>
            </a:endParaRPr>
          </a:p>
          <a:p>
            <a:pPr lvl="0"/>
            <a:r>
              <a:rPr lang="en-US" sz="8000" dirty="0">
                <a:solidFill>
                  <a:prstClr val="black"/>
                </a:solidFill>
                <a:latin typeface="Times New Roman" pitchFamily="18" charset="0"/>
                <a:cs typeface="Times New Roman" pitchFamily="18" charset="0"/>
              </a:rPr>
              <a:t>The health policy  implementation process therefore demands working with and working through a set of actors and also organizations to be able to communicate the objectives of the policy effectively, to ensure that the required resources are available, to ensure that the policy implementers have owed the policy, to ensure there is maximum cooperation as well as manage the conflicts that may arise and finally sustain the changes of the policy.</a:t>
            </a:r>
          </a:p>
          <a:p>
            <a:pPr lvl="0"/>
            <a:r>
              <a:rPr lang="en-US" sz="8000" dirty="0">
                <a:solidFill>
                  <a:prstClr val="black"/>
                </a:solidFill>
                <a:latin typeface="Times New Roman" pitchFamily="18" charset="0"/>
                <a:cs typeface="Times New Roman" pitchFamily="18" charset="0"/>
              </a:rPr>
              <a:t>As a result of this there is delay experienced and also renegotiation of resources as well as responsibilities which also results to confusion among the beneficiaries.</a:t>
            </a:r>
          </a:p>
          <a:p>
            <a:pPr lvl="0"/>
            <a:r>
              <a:rPr lang="en-US" sz="8000" dirty="0">
                <a:solidFill>
                  <a:prstClr val="black"/>
                </a:solidFill>
                <a:latin typeface="Times New Roman" pitchFamily="18" charset="0"/>
                <a:cs typeface="Times New Roman" pitchFamily="18" charset="0"/>
              </a:rPr>
              <a:t>The implementers must be realistic when it comes to understanding the difficulties that come with policy implementation. They need to also consider the complexities and characteristics of the administrative context under which they are operating to make these changes.</a:t>
            </a:r>
          </a:p>
          <a:p>
            <a:endParaRPr lang="en-US" dirty="0"/>
          </a:p>
        </p:txBody>
      </p:sp>
    </p:spTree>
    <p:extLst>
      <p:ext uri="{BB962C8B-B14F-4D97-AF65-F5344CB8AC3E}">
        <p14:creationId xmlns:p14="http://schemas.microsoft.com/office/powerpoint/2010/main" val="4096127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The effects on work and on patients</a:t>
            </a:r>
          </a:p>
        </p:txBody>
      </p:sp>
      <p:sp>
        <p:nvSpPr>
          <p:cNvPr id="3" name="Content Placeholder 2"/>
          <p:cNvSpPr>
            <a:spLocks noGrp="1"/>
          </p:cNvSpPr>
          <p:nvPr>
            <p:ph idx="1"/>
          </p:nvPr>
        </p:nvSpPr>
        <p:spPr>
          <a:xfrm>
            <a:off x="677333" y="1930401"/>
            <a:ext cx="10333045" cy="4927600"/>
          </a:xfrm>
        </p:spPr>
        <p:txBody>
          <a:bodyPr>
            <a:noAutofit/>
          </a:bodyPr>
          <a:lstStyle/>
          <a:p>
            <a:r>
              <a:rPr lang="en-US" sz="2000" dirty="0">
                <a:latin typeface="Times New Roman" pitchFamily="18" charset="0"/>
                <a:cs typeface="Times New Roman" pitchFamily="18" charset="0"/>
              </a:rPr>
              <a:t>The challenges of the implementation of the healthcare policies also trickle down to nurses in the performance of their duties.</a:t>
            </a:r>
          </a:p>
          <a:p>
            <a:r>
              <a:rPr lang="en-US" sz="2000" dirty="0">
                <a:latin typeface="Times New Roman" pitchFamily="18" charset="0"/>
                <a:cs typeface="Times New Roman" pitchFamily="18" charset="0"/>
              </a:rPr>
              <a:t>Nurses should be involved in the redesigning of the healthcare policies . When these policies are designed by individuals who have limited healthcare knowledge and experience, most often than not the policies are very frustrating to nurses and this causes them to be negative at work, they are often dillusioned and bitter which results to a lot of burn out cases. </a:t>
            </a:r>
          </a:p>
          <a:p>
            <a:r>
              <a:rPr lang="en-US" sz="2000" dirty="0">
                <a:latin typeface="Times New Roman" pitchFamily="18" charset="0"/>
                <a:cs typeface="Times New Roman" pitchFamily="18" charset="0"/>
              </a:rPr>
              <a:t> when it comes to the patients, they suffer more as they are in direct contact with the dillussioned and frustrated nurses. They end up not being give n high quality care.</a:t>
            </a:r>
          </a:p>
          <a:p>
            <a:r>
              <a:rPr lang="en-US" sz="2000" dirty="0">
                <a:latin typeface="Times New Roman" pitchFamily="18" charset="0"/>
                <a:cs typeface="Times New Roman" pitchFamily="18" charset="0"/>
              </a:rPr>
              <a:t>Some of the systems implemented are not reasonable and make the patients suffer as they have to go through numerous procedures before they are attended to which sometimes can cause too much delay and eventually cost the lives of the patients.  </a:t>
            </a:r>
          </a:p>
        </p:txBody>
      </p:sp>
    </p:spTree>
    <p:extLst>
      <p:ext uri="{BB962C8B-B14F-4D97-AF65-F5344CB8AC3E}">
        <p14:creationId xmlns:p14="http://schemas.microsoft.com/office/powerpoint/2010/main" val="3909778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b="1" dirty="0">
                <a:latin typeface="Times New Roman" pitchFamily="18" charset="0"/>
                <a:cs typeface="Times New Roman" pitchFamily="18" charset="0"/>
              </a:rPr>
              <a:t>References</a:t>
            </a:r>
          </a:p>
        </p:txBody>
      </p:sp>
      <p:sp>
        <p:nvSpPr>
          <p:cNvPr id="3" name="Subtitle 2"/>
          <p:cNvSpPr>
            <a:spLocks noGrp="1"/>
          </p:cNvSpPr>
          <p:nvPr>
            <p:ph type="subTitle" idx="1"/>
          </p:nvPr>
        </p:nvSpPr>
        <p:spPr/>
        <p:txBody>
          <a:bodyPr>
            <a:normAutofit lnSpcReduction="10000"/>
          </a:bodyPr>
          <a:lstStyle/>
          <a:p>
            <a:r>
              <a:rPr lang="en-US" sz="2000" dirty="0">
                <a:latin typeface="Times New Roman" pitchFamily="18" charset="0"/>
                <a:cs typeface="Times New Roman" panose="02020603050405020304" pitchFamily="18" charset="0"/>
              </a:rPr>
              <a:t>Campos, P. A., &amp; Reich, M. R. (2019). Political analysis for health policy implementation. </a:t>
            </a:r>
            <a:r>
              <a:rPr lang="en-US" sz="2000" i="1" dirty="0">
                <a:latin typeface="Times New Roman" panose="02020603050405020304" pitchFamily="18" charset="0"/>
                <a:cs typeface="Times New Roman" panose="02020603050405020304" pitchFamily="18" charset="0"/>
              </a:rPr>
              <a:t>Health Systems &amp; Reform</a:t>
            </a:r>
            <a:r>
              <a:rPr lang="en-US" sz="2000" dirty="0">
                <a:latin typeface="Times New Roman"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5</a:t>
            </a:r>
            <a:r>
              <a:rPr lang="en-US" sz="2000" dirty="0">
                <a:latin typeface="Times New Roman" pitchFamily="18" charset="0"/>
                <a:cs typeface="Times New Roman" panose="02020603050405020304" pitchFamily="18" charset="0"/>
              </a:rPr>
              <a:t>(3), 224-235.</a:t>
            </a:r>
          </a:p>
          <a:p>
            <a:r>
              <a:rPr lang="en-US" dirty="0">
                <a:latin typeface="Times New Roman" pitchFamily="18" charset="0"/>
                <a:cs typeface="Times New Roman" pitchFamily="18" charset="0"/>
              </a:rPr>
              <a:t>https://doi.org/10.1080/23288604.2019.1625251</a:t>
            </a:r>
          </a:p>
        </p:txBody>
      </p:sp>
    </p:spTree>
    <p:extLst>
      <p:ext uri="{BB962C8B-B14F-4D97-AF65-F5344CB8AC3E}">
        <p14:creationId xmlns:p14="http://schemas.microsoft.com/office/powerpoint/2010/main" val="124233914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241</TotalTime>
  <Words>683</Words>
  <Application>Microsoft Office PowerPoint</Application>
  <PresentationFormat>Custom</PresentationFormat>
  <Paragraphs>41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Heath Policy Implementation</vt:lpstr>
      <vt:lpstr>Introduction</vt:lpstr>
      <vt:lpstr>Policy implementation stake holders</vt:lpstr>
      <vt:lpstr>The point of the author</vt:lpstr>
      <vt:lpstr>Challenges of implementing a health policy</vt:lpstr>
      <vt:lpstr>Cont.…</vt:lpstr>
      <vt:lpstr>The effects on work and on patients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POLITICAL ANALYSIS FOR HEATH POLICY IMPLEMENTATION.</dc:title>
  <dc:creator>kennedy</dc:creator>
  <cp:lastModifiedBy>Windows User</cp:lastModifiedBy>
  <cp:revision>75</cp:revision>
  <dcterms:created xsi:type="dcterms:W3CDTF">2021-09-23T12:10:29Z</dcterms:created>
  <dcterms:modified xsi:type="dcterms:W3CDTF">2021-09-24T14:26:10Z</dcterms:modified>
</cp:coreProperties>
</file>